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7" r:id="rId6"/>
    <p:sldId id="272" r:id="rId7"/>
    <p:sldId id="280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97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7T21:19:37.368" idx="1">
    <p:pos x="7040" y="951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34643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80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1533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56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809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784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68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39763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9147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23127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96629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329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22225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1008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56004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475621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26742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7889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1800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6721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7088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7306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4017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2337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41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612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7560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75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855811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97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24-10-2023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49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onsumentenbond.nl/energie-vergelijken/energierekening" TargetMode="External"/><Relationship Id="rId1" Type="http://schemas.openxmlformats.org/officeDocument/2006/relationships/slideLayout" Target="../slideLayouts/slideLayout41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brabantwater.nl/klantenservice/Paginas/Uitleg%20jaarafrekening.aspx" TargetMode="Externa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6 De rekeningen</a:t>
            </a:r>
          </a:p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op de vorige les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2D3CE2-C82A-457F-9E09-671FA5A03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399" y="1391361"/>
            <a:ext cx="7068457" cy="51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6C74E2B-640F-400A-9CE2-40C9D835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05719"/>
            <a:ext cx="5291666" cy="42465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0D3584-FC96-4124-A2C6-AE99E2409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325562"/>
            <a:ext cx="5291667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Energierekening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7496D-73E6-4ECE-B789-F24AC4BE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60" y="1329191"/>
            <a:ext cx="75152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Energierekening</a:t>
            </a:r>
          </a:p>
        </p:txBody>
      </p:sp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ACB605A5-1A56-4022-A68F-26BE5C0BC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9484"/>
            <a:ext cx="10337800" cy="48071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4D9384E-7657-4C51-8CF3-BF4A968ED1EA}"/>
              </a:ext>
            </a:extLst>
          </p:cNvPr>
          <p:cNvSpPr txBox="1"/>
          <p:nvPr/>
        </p:nvSpPr>
        <p:spPr>
          <a:xfrm>
            <a:off x="838200" y="6460835"/>
            <a:ext cx="711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https://www.consumentenbond.nl/energie-vergelijken/energierekening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36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4318-26D3-4746-AC98-9D481656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Drinkwaterrekening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4776141-C875-44E9-9A67-648CAD82D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725" y="80963"/>
            <a:ext cx="3343275" cy="16097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9931D44-E1A7-B290-5CD5-E151BEE24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06" y="885825"/>
            <a:ext cx="5844753" cy="55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0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4318-26D3-4746-AC98-9D481656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Drinkwaterrekening</a:t>
            </a:r>
          </a:p>
        </p:txBody>
      </p:sp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72D78678-B395-4EBC-97FF-72633D38D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6525"/>
            <a:ext cx="9041780" cy="482831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2E20044-93BF-4EB3-9CEE-59EB77FFD2A4}"/>
              </a:ext>
            </a:extLst>
          </p:cNvPr>
          <p:cNvSpPr txBox="1"/>
          <p:nvPr/>
        </p:nvSpPr>
        <p:spPr>
          <a:xfrm>
            <a:off x="1016387" y="6308209"/>
            <a:ext cx="91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https://www.brabantwater.nl/klantenservice/Paginas/Uitleg%20jaarafrekening.aspx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48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D1232-979A-4E83-AC19-17DDFD48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Meeliftende gemeenten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D34F93-EDF2-45EB-BADA-292D1AF64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9792"/>
            <a:ext cx="7765142" cy="52401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0C2ADE0-CE87-4A57-9BE1-C02D9615E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833" y="2523971"/>
            <a:ext cx="45815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2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8B59-02AC-4532-BB44-6DB74A12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CC618-B31F-464C-90DE-B89E2E9F4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47142" cy="4351338"/>
          </a:xfrm>
        </p:spPr>
        <p:txBody>
          <a:bodyPr/>
          <a:lstStyle/>
          <a:p>
            <a:r>
              <a:rPr lang="nl-NL" dirty="0"/>
              <a:t>Pak je eigen jaarrekening van de energieleverancier en drinkwaterleverancier erbij.</a:t>
            </a:r>
          </a:p>
          <a:p>
            <a:r>
              <a:rPr lang="nl-NL" dirty="0"/>
              <a:t>Lees de toelichting op de twee sites goed door</a:t>
            </a:r>
          </a:p>
          <a:p>
            <a:r>
              <a:rPr lang="nl-NL" dirty="0"/>
              <a:t>Bekijk welke informatie je herkent op je eigen rekeningen</a:t>
            </a:r>
          </a:p>
          <a:p>
            <a:r>
              <a:rPr lang="nl-NL" dirty="0"/>
              <a:t>Indien je informatie niet kunt vinden of niet snapt vraag je om hulp bij een klasgenoot.</a:t>
            </a:r>
          </a:p>
          <a:p>
            <a:r>
              <a:rPr lang="nl-NL" dirty="0"/>
              <a:t>Klassikale terugkoppeling van je bevindingen </a:t>
            </a:r>
          </a:p>
        </p:txBody>
      </p:sp>
    </p:spTree>
    <p:extLst>
      <p:ext uri="{BB962C8B-B14F-4D97-AF65-F5344CB8AC3E}">
        <p14:creationId xmlns:p14="http://schemas.microsoft.com/office/powerpoint/2010/main" val="27452748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  <SharedWithUsers xmlns="c20cf8ba-b598-4d03-85bf-01d90a2844ae">
      <UserInfo>
        <DisplayName>Team MT Medewerkers - Bezoekers</DisplayName>
        <AccountId>4</AccountId>
        <AccountType/>
      </UserInfo>
      <UserInfo>
        <DisplayName>SharingLinks.976f801b-ce68-455b-83d4-d660f000d022.Flexible.2ff3ec81-6a6e-4046-82cb-07347e51feda</DisplayName>
        <AccountId>75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1605F2-43F7-4873-B3F3-7A30DDDA9D0A}">
  <ds:schemaRefs>
    <ds:schemaRef ds:uri="http://schemas.openxmlformats.org/package/2006/metadata/core-properties"/>
    <ds:schemaRef ds:uri="http://www.w3.org/XML/1998/namespace"/>
    <ds:schemaRef ds:uri="http://purl.org/dc/elements/1.1/"/>
    <ds:schemaRef ds:uri="34354c1b-6b8c-435b-ad50-990538c19557"/>
    <ds:schemaRef ds:uri="http://schemas.microsoft.com/office/2006/documentManagement/types"/>
    <ds:schemaRef ds:uri="47a28104-336f-447d-946e-e305ac2bcd47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2c4f0c93-2979-4f27-aab2-70de95932352"/>
    <ds:schemaRef ds:uri="c6f82ce1-f6df-49a5-8b49-cf8409a27aa4"/>
    <ds:schemaRef ds:uri="c67c63a5-6c7f-42bb-9d17-0feff5816463"/>
    <ds:schemaRef ds:uri="c20cf8ba-b598-4d03-85bf-01d90a2844ae"/>
  </ds:schemaRefs>
</ds:datastoreItem>
</file>

<file path=customXml/itemProps3.xml><?xml version="1.0" encoding="utf-8"?>
<ds:datastoreItem xmlns:ds="http://schemas.openxmlformats.org/officeDocument/2006/customXml" ds:itemID="{86A09F93-E739-45C7-B59B-E708B23273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104</Words>
  <Application>Microsoft Office PowerPoint</Application>
  <PresentationFormat>Breedbeeld</PresentationFormat>
  <Paragraphs>16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Kantoorthema</vt:lpstr>
      <vt:lpstr>ThemaYuverta</vt:lpstr>
      <vt:lpstr>Water en energie in beeld</vt:lpstr>
      <vt:lpstr>Terugblik op de vorige les</vt:lpstr>
      <vt:lpstr>PowerPoint-presentatie</vt:lpstr>
      <vt:lpstr>De Energierekening</vt:lpstr>
      <vt:lpstr>De Energierekening</vt:lpstr>
      <vt:lpstr>De Drinkwaterrekening</vt:lpstr>
      <vt:lpstr>De Drinkwaterrekening</vt:lpstr>
      <vt:lpstr>Meeliftende gemeenten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4</cp:revision>
  <dcterms:created xsi:type="dcterms:W3CDTF">2019-10-07T19:39:09Z</dcterms:created>
  <dcterms:modified xsi:type="dcterms:W3CDTF">2023-10-24T07:55:49Z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  <property fmtid="{D5CDD505-2E9C-101B-9397-08002B2CF9AE}" pid="10" name="SharedWithUsers">
    <vt:lpwstr>4;#Team MT Medewerkers - Bezoekers;#75;#SharingLinks.976f801b-ce68-455b-83d4-d660f000d022.Flexible.2ff3ec81-6a6e-4046-82cb-07347e51feda</vt:lpwstr>
  </property>
</Properties>
</file>